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4" r:id="rId2"/>
    <p:sldId id="273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53" autoAdjust="0"/>
    <p:restoredTop sz="94737" autoAdjust="0"/>
  </p:normalViewPr>
  <p:slideViewPr>
    <p:cSldViewPr>
      <p:cViewPr>
        <p:scale>
          <a:sx n="40" d="100"/>
          <a:sy n="40" d="100"/>
        </p:scale>
        <p:origin x="-1158" y="-6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4" y="9652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80EE522-EC4C-4BA8-918E-63A2CEB720AF}" type="datetimeFigureOut">
              <a:rPr lang="en-US"/>
              <a:pPr>
                <a:defRPr/>
              </a:pPr>
              <a:t>3/18/2010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FDA521-E8DD-46ED-8312-5B94F083CD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E78A8D-1326-4B20-91BC-F5754FB97827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987A8-FFBD-4925-BD51-7F06AF8725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B3059-E633-4070-B88C-2BD09A570F16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B0AAF-C78C-4BE2-B465-6701605BB7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B9223-FB5D-4C6C-9D7B-98FE99476E3C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DCFF9-3728-4282-8B37-546E506971A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42E01-D9FD-4D89-BAA8-E723D89CA10A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035D7-8D57-453C-ABC7-8DED0177DEC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76699-6BB6-4676-80A7-DD85FA2B614E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46260E-7FF7-44B5-9394-6814035995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F6FD1-C392-47D8-9335-F97EC3A1C582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49709-F152-45FF-A90D-82B37686E1C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C4043-7454-4956-A182-EB8B1BC632C2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A6C7-F2AB-454F-A69C-DEB2DB53C8F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E0BE6-55C6-4BD7-AA17-539F27FB1F91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7F740-FB45-4573-83B4-D86BBFEBCE4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044A8-86B7-42DD-B2EC-BCFE4AC6FDF1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03FF4E-B2A1-49B2-BCDE-4E48397FFE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6A48-6674-4AD2-B947-0E1186F64D94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7BF94-5E1B-43F7-AD38-234322BCD7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27E17A-FD0B-464A-AA57-3B5297745F60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67C30-8D8E-4238-A9BA-D3FA0A5D304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FC5BF7-50EF-4FC8-A770-08ECC14B5EE7}" type="datetimeFigureOut">
              <a:rPr lang="en-US"/>
              <a:pPr>
                <a:defRPr/>
              </a:pPr>
              <a:t>3/18/2010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29E0EF-26F3-4631-A1E3-A093CA43528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732965_3299477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0"/>
            <a:ext cx="10347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Holy, holy, holy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5362" name="Picture 3" descr="732965_3299477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33400" y="0"/>
            <a:ext cx="10347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562600"/>
          </a:xfrm>
        </p:spPr>
        <p:txBody>
          <a:bodyPr/>
          <a:lstStyle/>
          <a:p>
            <a:pPr>
              <a:lnSpc>
                <a:spcPct val="150000"/>
              </a:lnSpc>
              <a:buFont typeface="Arial" charset="0"/>
              <a:buNone/>
            </a:pPr>
            <a:r>
              <a:rPr lang="en-US" sz="4000" smtClean="0"/>
              <a:t>   </a:t>
            </a:r>
            <a:r>
              <a:rPr lang="en-US" sz="3600" smtClean="0"/>
              <a:t>Holy, holy, holy! Lord God Almighty!</a:t>
            </a:r>
            <a:br>
              <a:rPr lang="en-US" sz="3600" smtClean="0"/>
            </a:br>
            <a:r>
              <a:rPr lang="en-US" sz="3600" smtClean="0"/>
              <a:t>Early in the morning our song shall rise to Thee;</a:t>
            </a:r>
            <a:br>
              <a:rPr lang="en-US" sz="3600" smtClean="0"/>
            </a:br>
            <a:r>
              <a:rPr lang="en-US" sz="3600" smtClean="0"/>
              <a:t>Holy, holy, holy, merciful and mighty!</a:t>
            </a:r>
            <a:br>
              <a:rPr lang="en-US" sz="3600" smtClean="0"/>
            </a:br>
            <a:r>
              <a:rPr lang="en-US" sz="3600" smtClean="0"/>
              <a:t>God in three persons, blest eternally.</a:t>
            </a:r>
          </a:p>
          <a:p>
            <a:pPr>
              <a:lnSpc>
                <a:spcPct val="150000"/>
              </a:lnSpc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31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Calibri</vt:lpstr>
      <vt:lpstr>Arial</vt:lpstr>
      <vt:lpstr>Office Theme</vt:lpstr>
      <vt:lpstr>Holy, holy, holy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Give Us Clean Hands</dc:title>
  <dc:creator>Shoreline</dc:creator>
  <cp:lastModifiedBy>Peter Rivezzo</cp:lastModifiedBy>
  <cp:revision>10</cp:revision>
  <dcterms:created xsi:type="dcterms:W3CDTF">2010-01-11T14:56:16Z</dcterms:created>
  <dcterms:modified xsi:type="dcterms:W3CDTF">2010-03-18T20:23:01Z</dcterms:modified>
</cp:coreProperties>
</file>